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66" r:id="rId10"/>
    <p:sldId id="262" r:id="rId11"/>
    <p:sldId id="263" r:id="rId12"/>
    <p:sldId id="264" r:id="rId13"/>
    <p:sldId id="265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35" d="100"/>
          <a:sy n="135" d="100"/>
        </p:scale>
        <p:origin x="92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06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</Words>
  <Application>Microsoft Office PowerPoint</Application>
  <PresentationFormat>Pokaz na ekranie (16:9)</PresentationFormat>
  <Paragraphs>13</Paragraphs>
  <Slides>13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5" baseType="lpstr"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Lukasz Rzepinski</cp:lastModifiedBy>
  <cp:revision>3</cp:revision>
  <dcterms:created xsi:type="dcterms:W3CDTF">2026-03-30T23:16:17Z</dcterms:created>
  <dcterms:modified xsi:type="dcterms:W3CDTF">2026-03-30T23:44:23Z</dcterms:modified>
</cp:coreProperties>
</file>